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997325" cy="5545138"/>
  <p:notesSz cx="6858000" cy="9144000"/>
  <p:defaultTextStyle>
    <a:defPPr>
      <a:defRPr lang="ru-RU"/>
    </a:defPPr>
    <a:lvl1pPr marL="0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272628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545257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817885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090513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1363142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1635770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1908399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2181027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79696"/>
    <a:srgbClr val="49494A"/>
    <a:srgbClr val="CBCBCA"/>
    <a:srgbClr val="2A0C02"/>
    <a:srgbClr val="ED2024"/>
    <a:srgbClr val="FFF000"/>
    <a:srgbClr val="CCDC29"/>
    <a:srgbClr val="33C6F4"/>
    <a:srgbClr val="FFDE00"/>
    <a:srgbClr val="ED1C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826" y="-378"/>
      </p:cViewPr>
      <p:guideLst>
        <p:guide orient="horz" pos="1747"/>
        <p:guide pos="125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9800" y="1722587"/>
            <a:ext cx="3397726" cy="118861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99599" y="3142245"/>
            <a:ext cx="2798128" cy="141709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726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452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178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905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631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6357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9083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1810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4670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6719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267208" y="179704"/>
            <a:ext cx="392793" cy="382511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7441" y="179704"/>
            <a:ext cx="1113144" cy="382511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726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381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5761" y="3563265"/>
            <a:ext cx="3397726" cy="1101326"/>
          </a:xfrm>
        </p:spPr>
        <p:txBody>
          <a:bodyPr anchor="t"/>
          <a:lstStyle>
            <a:lvl1pPr algn="l">
              <a:defRPr sz="2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15761" y="2350266"/>
            <a:ext cx="3397726" cy="1212999"/>
          </a:xfrm>
        </p:spPr>
        <p:txBody>
          <a:bodyPr anchor="b"/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27262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2pPr>
            <a:lvl3pPr marL="545257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17885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4pPr>
            <a:lvl5pPr marL="1090513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5pPr>
            <a:lvl6pPr marL="1363142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6pPr>
            <a:lvl7pPr marL="163577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7pPr>
            <a:lvl8pPr marL="1908399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8pPr>
            <a:lvl9pPr marL="2181027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4821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7441" y="1046132"/>
            <a:ext cx="752969" cy="2958690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907032" y="1046132"/>
            <a:ext cx="752968" cy="2958690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738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866" y="222062"/>
            <a:ext cx="3597593" cy="92419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9866" y="1241239"/>
            <a:ext cx="1766179" cy="517289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72628" indent="0">
              <a:buNone/>
              <a:defRPr sz="1200" b="1"/>
            </a:lvl2pPr>
            <a:lvl3pPr marL="545257" indent="0">
              <a:buNone/>
              <a:defRPr sz="1100" b="1"/>
            </a:lvl3pPr>
            <a:lvl4pPr marL="817885" indent="0">
              <a:buNone/>
              <a:defRPr sz="1000" b="1"/>
            </a:lvl4pPr>
            <a:lvl5pPr marL="1090513" indent="0">
              <a:buNone/>
              <a:defRPr sz="1000" b="1"/>
            </a:lvl5pPr>
            <a:lvl6pPr marL="1363142" indent="0">
              <a:buNone/>
              <a:defRPr sz="1000" b="1"/>
            </a:lvl6pPr>
            <a:lvl7pPr marL="1635770" indent="0">
              <a:buNone/>
              <a:defRPr sz="1000" b="1"/>
            </a:lvl7pPr>
            <a:lvl8pPr marL="1908399" indent="0">
              <a:buNone/>
              <a:defRPr sz="1000" b="1"/>
            </a:lvl8pPr>
            <a:lvl9pPr marL="2181027" indent="0">
              <a:buNone/>
              <a:defRPr sz="10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99866" y="1758527"/>
            <a:ext cx="1766179" cy="3194873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2030586" y="1241239"/>
            <a:ext cx="1766873" cy="517289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72628" indent="0">
              <a:buNone/>
              <a:defRPr sz="1200" b="1"/>
            </a:lvl2pPr>
            <a:lvl3pPr marL="545257" indent="0">
              <a:buNone/>
              <a:defRPr sz="1100" b="1"/>
            </a:lvl3pPr>
            <a:lvl4pPr marL="817885" indent="0">
              <a:buNone/>
              <a:defRPr sz="1000" b="1"/>
            </a:lvl4pPr>
            <a:lvl5pPr marL="1090513" indent="0">
              <a:buNone/>
              <a:defRPr sz="1000" b="1"/>
            </a:lvl5pPr>
            <a:lvl6pPr marL="1363142" indent="0">
              <a:buNone/>
              <a:defRPr sz="1000" b="1"/>
            </a:lvl6pPr>
            <a:lvl7pPr marL="1635770" indent="0">
              <a:buNone/>
              <a:defRPr sz="1000" b="1"/>
            </a:lvl7pPr>
            <a:lvl8pPr marL="1908399" indent="0">
              <a:buNone/>
              <a:defRPr sz="1000" b="1"/>
            </a:lvl8pPr>
            <a:lvl9pPr marL="2181027" indent="0">
              <a:buNone/>
              <a:defRPr sz="10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30586" y="1758527"/>
            <a:ext cx="1766873" cy="3194873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114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834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62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867" y="220779"/>
            <a:ext cx="1315092" cy="939593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62843" y="220779"/>
            <a:ext cx="2234616" cy="4732622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9867" y="1160372"/>
            <a:ext cx="1315092" cy="3793029"/>
          </a:xfrm>
        </p:spPr>
        <p:txBody>
          <a:bodyPr/>
          <a:lstStyle>
            <a:lvl1pPr marL="0" indent="0">
              <a:buNone/>
              <a:defRPr sz="800"/>
            </a:lvl1pPr>
            <a:lvl2pPr marL="272628" indent="0">
              <a:buNone/>
              <a:defRPr sz="700"/>
            </a:lvl2pPr>
            <a:lvl3pPr marL="545257" indent="0">
              <a:buNone/>
              <a:defRPr sz="600"/>
            </a:lvl3pPr>
            <a:lvl4pPr marL="817885" indent="0">
              <a:buNone/>
              <a:defRPr sz="500"/>
            </a:lvl4pPr>
            <a:lvl5pPr marL="1090513" indent="0">
              <a:buNone/>
              <a:defRPr sz="500"/>
            </a:lvl5pPr>
            <a:lvl6pPr marL="1363142" indent="0">
              <a:buNone/>
              <a:defRPr sz="500"/>
            </a:lvl6pPr>
            <a:lvl7pPr marL="1635770" indent="0">
              <a:buNone/>
              <a:defRPr sz="500"/>
            </a:lvl7pPr>
            <a:lvl8pPr marL="1908399" indent="0">
              <a:buNone/>
              <a:defRPr sz="500"/>
            </a:lvl8pPr>
            <a:lvl9pPr marL="2181027" indent="0">
              <a:buNone/>
              <a:defRPr sz="5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887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3504" y="3881597"/>
            <a:ext cx="2398395" cy="458244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783504" y="495468"/>
            <a:ext cx="2398395" cy="3327083"/>
          </a:xfrm>
        </p:spPr>
        <p:txBody>
          <a:bodyPr/>
          <a:lstStyle>
            <a:lvl1pPr marL="0" indent="0">
              <a:buNone/>
              <a:defRPr sz="1900"/>
            </a:lvl1pPr>
            <a:lvl2pPr marL="272628" indent="0">
              <a:buNone/>
              <a:defRPr sz="1700"/>
            </a:lvl2pPr>
            <a:lvl3pPr marL="545257" indent="0">
              <a:buNone/>
              <a:defRPr sz="1400"/>
            </a:lvl3pPr>
            <a:lvl4pPr marL="817885" indent="0">
              <a:buNone/>
              <a:defRPr sz="1200"/>
            </a:lvl4pPr>
            <a:lvl5pPr marL="1090513" indent="0">
              <a:buNone/>
              <a:defRPr sz="1200"/>
            </a:lvl5pPr>
            <a:lvl6pPr marL="1363142" indent="0">
              <a:buNone/>
              <a:defRPr sz="1200"/>
            </a:lvl6pPr>
            <a:lvl7pPr marL="1635770" indent="0">
              <a:buNone/>
              <a:defRPr sz="1200"/>
            </a:lvl7pPr>
            <a:lvl8pPr marL="1908399" indent="0">
              <a:buNone/>
              <a:defRPr sz="1200"/>
            </a:lvl8pPr>
            <a:lvl9pPr marL="2181027" indent="0">
              <a:buNone/>
              <a:defRPr sz="1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83504" y="4339841"/>
            <a:ext cx="2398395" cy="650783"/>
          </a:xfrm>
        </p:spPr>
        <p:txBody>
          <a:bodyPr/>
          <a:lstStyle>
            <a:lvl1pPr marL="0" indent="0">
              <a:buNone/>
              <a:defRPr sz="800"/>
            </a:lvl1pPr>
            <a:lvl2pPr marL="272628" indent="0">
              <a:buNone/>
              <a:defRPr sz="700"/>
            </a:lvl2pPr>
            <a:lvl3pPr marL="545257" indent="0">
              <a:buNone/>
              <a:defRPr sz="600"/>
            </a:lvl3pPr>
            <a:lvl4pPr marL="817885" indent="0">
              <a:buNone/>
              <a:defRPr sz="500"/>
            </a:lvl4pPr>
            <a:lvl5pPr marL="1090513" indent="0">
              <a:buNone/>
              <a:defRPr sz="500"/>
            </a:lvl5pPr>
            <a:lvl6pPr marL="1363142" indent="0">
              <a:buNone/>
              <a:defRPr sz="500"/>
            </a:lvl6pPr>
            <a:lvl7pPr marL="1635770" indent="0">
              <a:buNone/>
              <a:defRPr sz="500"/>
            </a:lvl7pPr>
            <a:lvl8pPr marL="1908399" indent="0">
              <a:buNone/>
              <a:defRPr sz="500"/>
            </a:lvl8pPr>
            <a:lvl9pPr marL="2181027" indent="0">
              <a:buNone/>
              <a:defRPr sz="5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4568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866" y="222062"/>
            <a:ext cx="3597593" cy="924190"/>
          </a:xfrm>
          <a:prstGeom prst="rect">
            <a:avLst/>
          </a:prstGeom>
        </p:spPr>
        <p:txBody>
          <a:bodyPr vert="horz" lIns="54526" tIns="27263" rIns="54526" bIns="2726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9866" y="1293866"/>
            <a:ext cx="3597593" cy="3659535"/>
          </a:xfrm>
          <a:prstGeom prst="rect">
            <a:avLst/>
          </a:prstGeom>
        </p:spPr>
        <p:txBody>
          <a:bodyPr vert="horz" lIns="54526" tIns="27263" rIns="54526" bIns="2726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99866" y="5139522"/>
            <a:ext cx="932709" cy="295227"/>
          </a:xfrm>
          <a:prstGeom prst="rect">
            <a:avLst/>
          </a:prstGeom>
        </p:spPr>
        <p:txBody>
          <a:bodyPr vert="horz" lIns="54526" tIns="27263" rIns="54526" bIns="27263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365753" y="5139522"/>
            <a:ext cx="1265820" cy="295227"/>
          </a:xfrm>
          <a:prstGeom prst="rect">
            <a:avLst/>
          </a:prstGeom>
        </p:spPr>
        <p:txBody>
          <a:bodyPr vert="horz" lIns="54526" tIns="27263" rIns="54526" bIns="27263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2864750" y="5139522"/>
            <a:ext cx="932709" cy="295227"/>
          </a:xfrm>
          <a:prstGeom prst="rect">
            <a:avLst/>
          </a:prstGeom>
        </p:spPr>
        <p:txBody>
          <a:bodyPr vert="horz" lIns="54526" tIns="27263" rIns="54526" bIns="27263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478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45257" rtl="0" eaLnBrk="1" latinLnBrk="0" hangingPunct="1">
        <a:spcBef>
          <a:spcPct val="0"/>
        </a:spcBef>
        <a:buNone/>
        <a:defRPr sz="2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471" indent="-204471" algn="l" defTabSz="545257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43021" indent="-170393" algn="l" defTabSz="545257" rtl="0" eaLnBrk="1" latinLnBrk="0" hangingPunct="1">
        <a:spcBef>
          <a:spcPct val="20000"/>
        </a:spcBef>
        <a:buFont typeface="Arial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1571" indent="-136314" algn="l" defTabSz="545257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954199" indent="-136314" algn="l" defTabSz="545257" rtl="0" eaLnBrk="1" latinLnBrk="0" hangingPunct="1">
        <a:spcBef>
          <a:spcPct val="20000"/>
        </a:spcBef>
        <a:buFont typeface="Arial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26828" indent="-136314" algn="l" defTabSz="545257" rtl="0" eaLnBrk="1" latinLnBrk="0" hangingPunct="1">
        <a:spcBef>
          <a:spcPct val="20000"/>
        </a:spcBef>
        <a:buFont typeface="Arial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99456" indent="-136314" algn="l" defTabSz="545257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772084" indent="-136314" algn="l" defTabSz="545257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044713" indent="-136314" algn="l" defTabSz="545257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317341" indent="-136314" algn="l" defTabSz="545257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272628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545257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817885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090513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363142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635770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1908399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181027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Прямоугольник 33"/>
          <p:cNvSpPr/>
          <p:nvPr/>
        </p:nvSpPr>
        <p:spPr>
          <a:xfrm rot="21314839">
            <a:off x="-41199" y="1419544"/>
            <a:ext cx="4132501" cy="1347822"/>
          </a:xfrm>
          <a:custGeom>
            <a:avLst/>
            <a:gdLst>
              <a:gd name="connsiteX0" fmla="*/ 0 w 4411723"/>
              <a:gd name="connsiteY0" fmla="*/ 0 h 1331906"/>
              <a:gd name="connsiteX1" fmla="*/ 4411723 w 4411723"/>
              <a:gd name="connsiteY1" fmla="*/ 0 h 1331906"/>
              <a:gd name="connsiteX2" fmla="*/ 4411723 w 4411723"/>
              <a:gd name="connsiteY2" fmla="*/ 1331906 h 1331906"/>
              <a:gd name="connsiteX3" fmla="*/ 0 w 4411723"/>
              <a:gd name="connsiteY3" fmla="*/ 1331906 h 1331906"/>
              <a:gd name="connsiteX4" fmla="*/ 0 w 4411723"/>
              <a:gd name="connsiteY4" fmla="*/ 0 h 1331906"/>
              <a:gd name="connsiteX0" fmla="*/ 0 w 4411723"/>
              <a:gd name="connsiteY0" fmla="*/ 0 h 1331906"/>
              <a:gd name="connsiteX1" fmla="*/ 4209272 w 4411723"/>
              <a:gd name="connsiteY1" fmla="*/ 250788 h 1331906"/>
              <a:gd name="connsiteX2" fmla="*/ 4411723 w 4411723"/>
              <a:gd name="connsiteY2" fmla="*/ 1331906 h 1331906"/>
              <a:gd name="connsiteX3" fmla="*/ 0 w 4411723"/>
              <a:gd name="connsiteY3" fmla="*/ 1331906 h 1331906"/>
              <a:gd name="connsiteX4" fmla="*/ 0 w 4411723"/>
              <a:gd name="connsiteY4" fmla="*/ 0 h 1331906"/>
              <a:gd name="connsiteX0" fmla="*/ 0 w 4411723"/>
              <a:gd name="connsiteY0" fmla="*/ 0 h 1331906"/>
              <a:gd name="connsiteX1" fmla="*/ 4315222 w 4411723"/>
              <a:gd name="connsiteY1" fmla="*/ 11092 h 1331906"/>
              <a:gd name="connsiteX2" fmla="*/ 4411723 w 4411723"/>
              <a:gd name="connsiteY2" fmla="*/ 1331906 h 1331906"/>
              <a:gd name="connsiteX3" fmla="*/ 0 w 4411723"/>
              <a:gd name="connsiteY3" fmla="*/ 1331906 h 1331906"/>
              <a:gd name="connsiteX4" fmla="*/ 0 w 4411723"/>
              <a:gd name="connsiteY4" fmla="*/ 0 h 1331906"/>
              <a:gd name="connsiteX0" fmla="*/ 0 w 4315222"/>
              <a:gd name="connsiteY0" fmla="*/ 0 h 1331906"/>
              <a:gd name="connsiteX1" fmla="*/ 4315222 w 4315222"/>
              <a:gd name="connsiteY1" fmla="*/ 11092 h 1331906"/>
              <a:gd name="connsiteX2" fmla="*/ 4068380 w 4315222"/>
              <a:gd name="connsiteY2" fmla="*/ 1093088 h 1331906"/>
              <a:gd name="connsiteX3" fmla="*/ 0 w 4315222"/>
              <a:gd name="connsiteY3" fmla="*/ 1331906 h 1331906"/>
              <a:gd name="connsiteX4" fmla="*/ 0 w 4315222"/>
              <a:gd name="connsiteY4" fmla="*/ 0 h 1331906"/>
              <a:gd name="connsiteX0" fmla="*/ 0 w 4315222"/>
              <a:gd name="connsiteY0" fmla="*/ 0 h 1339865"/>
              <a:gd name="connsiteX1" fmla="*/ 4315222 w 4315222"/>
              <a:gd name="connsiteY1" fmla="*/ 11092 h 1339865"/>
              <a:gd name="connsiteX2" fmla="*/ 4162557 w 4315222"/>
              <a:gd name="connsiteY2" fmla="*/ 1339865 h 1339865"/>
              <a:gd name="connsiteX3" fmla="*/ 0 w 4315222"/>
              <a:gd name="connsiteY3" fmla="*/ 1331906 h 1339865"/>
              <a:gd name="connsiteX4" fmla="*/ 0 w 4315222"/>
              <a:gd name="connsiteY4" fmla="*/ 0 h 1339865"/>
              <a:gd name="connsiteX0" fmla="*/ 742829 w 4315222"/>
              <a:gd name="connsiteY0" fmla="*/ 366077 h 1328773"/>
              <a:gd name="connsiteX1" fmla="*/ 4315222 w 4315222"/>
              <a:gd name="connsiteY1" fmla="*/ 0 h 1328773"/>
              <a:gd name="connsiteX2" fmla="*/ 4162557 w 4315222"/>
              <a:gd name="connsiteY2" fmla="*/ 1328773 h 1328773"/>
              <a:gd name="connsiteX3" fmla="*/ 0 w 4315222"/>
              <a:gd name="connsiteY3" fmla="*/ 1320814 h 1328773"/>
              <a:gd name="connsiteX4" fmla="*/ 742829 w 4315222"/>
              <a:gd name="connsiteY4" fmla="*/ 366077 h 1328773"/>
              <a:gd name="connsiteX0" fmla="*/ 268151 w 4315222"/>
              <a:gd name="connsiteY0" fmla="*/ 0 h 1346244"/>
              <a:gd name="connsiteX1" fmla="*/ 4315222 w 4315222"/>
              <a:gd name="connsiteY1" fmla="*/ 17471 h 1346244"/>
              <a:gd name="connsiteX2" fmla="*/ 4162557 w 4315222"/>
              <a:gd name="connsiteY2" fmla="*/ 1346244 h 1346244"/>
              <a:gd name="connsiteX3" fmla="*/ 0 w 4315222"/>
              <a:gd name="connsiteY3" fmla="*/ 1338285 h 1346244"/>
              <a:gd name="connsiteX4" fmla="*/ 268151 w 4315222"/>
              <a:gd name="connsiteY4" fmla="*/ 0 h 1346244"/>
              <a:gd name="connsiteX0" fmla="*/ 0 w 4047071"/>
              <a:gd name="connsiteY0" fmla="*/ 0 h 1346244"/>
              <a:gd name="connsiteX1" fmla="*/ 4047071 w 4047071"/>
              <a:gd name="connsiteY1" fmla="*/ 17471 h 1346244"/>
              <a:gd name="connsiteX2" fmla="*/ 3894406 w 4047071"/>
              <a:gd name="connsiteY2" fmla="*/ 1346244 h 1346244"/>
              <a:gd name="connsiteX3" fmla="*/ 108339 w 4047071"/>
              <a:gd name="connsiteY3" fmla="*/ 1178430 h 1346244"/>
              <a:gd name="connsiteX4" fmla="*/ 0 w 4047071"/>
              <a:gd name="connsiteY4" fmla="*/ 0 h 1346244"/>
              <a:gd name="connsiteX0" fmla="*/ 85430 w 4132501"/>
              <a:gd name="connsiteY0" fmla="*/ 0 h 1346244"/>
              <a:gd name="connsiteX1" fmla="*/ 4132501 w 4132501"/>
              <a:gd name="connsiteY1" fmla="*/ 17471 h 1346244"/>
              <a:gd name="connsiteX2" fmla="*/ 3979836 w 4132501"/>
              <a:gd name="connsiteY2" fmla="*/ 1346244 h 1346244"/>
              <a:gd name="connsiteX3" fmla="*/ 0 w 4132501"/>
              <a:gd name="connsiteY3" fmla="*/ 1324803 h 1346244"/>
              <a:gd name="connsiteX4" fmla="*/ 85430 w 4132501"/>
              <a:gd name="connsiteY4" fmla="*/ 0 h 1346244"/>
              <a:gd name="connsiteX0" fmla="*/ 85430 w 4132501"/>
              <a:gd name="connsiteY0" fmla="*/ 0 h 1347822"/>
              <a:gd name="connsiteX1" fmla="*/ 4132501 w 4132501"/>
              <a:gd name="connsiteY1" fmla="*/ 17471 h 1347822"/>
              <a:gd name="connsiteX2" fmla="*/ 3998820 w 4132501"/>
              <a:gd name="connsiteY2" fmla="*/ 1347822 h 1347822"/>
              <a:gd name="connsiteX3" fmla="*/ 0 w 4132501"/>
              <a:gd name="connsiteY3" fmla="*/ 1324803 h 1347822"/>
              <a:gd name="connsiteX4" fmla="*/ 85430 w 4132501"/>
              <a:gd name="connsiteY4" fmla="*/ 0 h 1347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32501" h="1347822">
                <a:moveTo>
                  <a:pt x="85430" y="0"/>
                </a:moveTo>
                <a:lnTo>
                  <a:pt x="4132501" y="17471"/>
                </a:lnTo>
                <a:lnTo>
                  <a:pt x="3998820" y="1347822"/>
                </a:lnTo>
                <a:lnTo>
                  <a:pt x="0" y="1324803"/>
                </a:lnTo>
                <a:lnTo>
                  <a:pt x="85430" y="0"/>
                </a:lnTo>
                <a:close/>
              </a:path>
            </a:pathLst>
          </a:custGeom>
          <a:solidFill>
            <a:srgbClr val="4949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34" name="Picture 10" descr="http://www.wallpapershd.biz/wp-content/uploads/2012/12/Green-Tea-Cup-Hd-Widescreen-Wallpapers.jpe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03" t="734" r="24117" b="-734"/>
          <a:stretch/>
        </p:blipFill>
        <p:spPr bwMode="auto">
          <a:xfrm>
            <a:off x="-464555" y="1408069"/>
            <a:ext cx="1796548" cy="1699238"/>
          </a:xfrm>
          <a:prstGeom prst="ellipse">
            <a:avLst/>
          </a:prstGeom>
          <a:ex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pic>
      <p:sp>
        <p:nvSpPr>
          <p:cNvPr id="2" name="Прямоугольник 1"/>
          <p:cNvSpPr/>
          <p:nvPr/>
        </p:nvSpPr>
        <p:spPr>
          <a:xfrm rot="21314839">
            <a:off x="-89591" y="-154371"/>
            <a:ext cx="4127451" cy="1598813"/>
          </a:xfrm>
          <a:custGeom>
            <a:avLst/>
            <a:gdLst>
              <a:gd name="connsiteX0" fmla="*/ 0 w 4213538"/>
              <a:gd name="connsiteY0" fmla="*/ 0 h 1614574"/>
              <a:gd name="connsiteX1" fmla="*/ 4213538 w 4213538"/>
              <a:gd name="connsiteY1" fmla="*/ 0 h 1614574"/>
              <a:gd name="connsiteX2" fmla="*/ 4213538 w 4213538"/>
              <a:gd name="connsiteY2" fmla="*/ 1614574 h 1614574"/>
              <a:gd name="connsiteX3" fmla="*/ 0 w 4213538"/>
              <a:gd name="connsiteY3" fmla="*/ 1614574 h 1614574"/>
              <a:gd name="connsiteX4" fmla="*/ 0 w 4213538"/>
              <a:gd name="connsiteY4" fmla="*/ 0 h 1614574"/>
              <a:gd name="connsiteX0" fmla="*/ 634490 w 4213538"/>
              <a:gd name="connsiteY0" fmla="*/ 530645 h 1614574"/>
              <a:gd name="connsiteX1" fmla="*/ 4213538 w 4213538"/>
              <a:gd name="connsiteY1" fmla="*/ 0 h 1614574"/>
              <a:gd name="connsiteX2" fmla="*/ 4213538 w 4213538"/>
              <a:gd name="connsiteY2" fmla="*/ 1614574 h 1614574"/>
              <a:gd name="connsiteX3" fmla="*/ 0 w 4213538"/>
              <a:gd name="connsiteY3" fmla="*/ 1614574 h 1614574"/>
              <a:gd name="connsiteX4" fmla="*/ 634490 w 4213538"/>
              <a:gd name="connsiteY4" fmla="*/ 530645 h 1614574"/>
              <a:gd name="connsiteX0" fmla="*/ 219111 w 4213538"/>
              <a:gd name="connsiteY0" fmla="*/ 8659 h 1614574"/>
              <a:gd name="connsiteX1" fmla="*/ 4213538 w 4213538"/>
              <a:gd name="connsiteY1" fmla="*/ 0 h 1614574"/>
              <a:gd name="connsiteX2" fmla="*/ 4213538 w 4213538"/>
              <a:gd name="connsiteY2" fmla="*/ 1614574 h 1614574"/>
              <a:gd name="connsiteX3" fmla="*/ 0 w 4213538"/>
              <a:gd name="connsiteY3" fmla="*/ 1614574 h 1614574"/>
              <a:gd name="connsiteX4" fmla="*/ 219111 w 4213538"/>
              <a:gd name="connsiteY4" fmla="*/ 8659 h 1614574"/>
              <a:gd name="connsiteX0" fmla="*/ 219111 w 4213538"/>
              <a:gd name="connsiteY0" fmla="*/ 0 h 1605915"/>
              <a:gd name="connsiteX1" fmla="*/ 3833234 w 4213538"/>
              <a:gd name="connsiteY1" fmla="*/ 886835 h 1605915"/>
              <a:gd name="connsiteX2" fmla="*/ 4213538 w 4213538"/>
              <a:gd name="connsiteY2" fmla="*/ 1605915 h 1605915"/>
              <a:gd name="connsiteX3" fmla="*/ 0 w 4213538"/>
              <a:gd name="connsiteY3" fmla="*/ 1605915 h 1605915"/>
              <a:gd name="connsiteX4" fmla="*/ 219111 w 4213538"/>
              <a:gd name="connsiteY4" fmla="*/ 0 h 1605915"/>
              <a:gd name="connsiteX0" fmla="*/ 219111 w 4213538"/>
              <a:gd name="connsiteY0" fmla="*/ 0 h 1605915"/>
              <a:gd name="connsiteX1" fmla="*/ 4205689 w 4213538"/>
              <a:gd name="connsiteY1" fmla="*/ 315656 h 1605915"/>
              <a:gd name="connsiteX2" fmla="*/ 4213538 w 4213538"/>
              <a:gd name="connsiteY2" fmla="*/ 1605915 h 1605915"/>
              <a:gd name="connsiteX3" fmla="*/ 0 w 4213538"/>
              <a:gd name="connsiteY3" fmla="*/ 1605915 h 1605915"/>
              <a:gd name="connsiteX4" fmla="*/ 219111 w 4213538"/>
              <a:gd name="connsiteY4" fmla="*/ 0 h 1605915"/>
              <a:gd name="connsiteX0" fmla="*/ 219111 w 4213538"/>
              <a:gd name="connsiteY0" fmla="*/ 0 h 1605915"/>
              <a:gd name="connsiteX1" fmla="*/ 4196197 w 4213538"/>
              <a:gd name="connsiteY1" fmla="*/ 314867 h 1605915"/>
              <a:gd name="connsiteX2" fmla="*/ 4213538 w 4213538"/>
              <a:gd name="connsiteY2" fmla="*/ 1605915 h 1605915"/>
              <a:gd name="connsiteX3" fmla="*/ 0 w 4213538"/>
              <a:gd name="connsiteY3" fmla="*/ 1605915 h 1605915"/>
              <a:gd name="connsiteX4" fmla="*/ 219111 w 4213538"/>
              <a:gd name="connsiteY4" fmla="*/ 0 h 1605915"/>
              <a:gd name="connsiteX0" fmla="*/ 219111 w 4196221"/>
              <a:gd name="connsiteY0" fmla="*/ 0 h 1616241"/>
              <a:gd name="connsiteX1" fmla="*/ 4196197 w 4196221"/>
              <a:gd name="connsiteY1" fmla="*/ 314867 h 1616241"/>
              <a:gd name="connsiteX2" fmla="*/ 3992849 w 4196221"/>
              <a:gd name="connsiteY2" fmla="*/ 1616241 h 1616241"/>
              <a:gd name="connsiteX3" fmla="*/ 0 w 4196221"/>
              <a:gd name="connsiteY3" fmla="*/ 1605915 h 1616241"/>
              <a:gd name="connsiteX4" fmla="*/ 219111 w 4196221"/>
              <a:gd name="connsiteY4" fmla="*/ 0 h 1616241"/>
              <a:gd name="connsiteX0" fmla="*/ 219111 w 4196265"/>
              <a:gd name="connsiteY0" fmla="*/ 0 h 1605915"/>
              <a:gd name="connsiteX1" fmla="*/ 4196197 w 4196265"/>
              <a:gd name="connsiteY1" fmla="*/ 314867 h 1605915"/>
              <a:gd name="connsiteX2" fmla="*/ 4128108 w 4196265"/>
              <a:gd name="connsiteY2" fmla="*/ 1598813 h 1605915"/>
              <a:gd name="connsiteX3" fmla="*/ 0 w 4196265"/>
              <a:gd name="connsiteY3" fmla="*/ 1605915 h 1605915"/>
              <a:gd name="connsiteX4" fmla="*/ 219111 w 4196265"/>
              <a:gd name="connsiteY4" fmla="*/ 0 h 1605915"/>
              <a:gd name="connsiteX0" fmla="*/ 0 w 3977154"/>
              <a:gd name="connsiteY0" fmla="*/ 0 h 1598813"/>
              <a:gd name="connsiteX1" fmla="*/ 3977086 w 3977154"/>
              <a:gd name="connsiteY1" fmla="*/ 314867 h 1598813"/>
              <a:gd name="connsiteX2" fmla="*/ 3908997 w 3977154"/>
              <a:gd name="connsiteY2" fmla="*/ 1598813 h 1598813"/>
              <a:gd name="connsiteX3" fmla="*/ 160557 w 3977154"/>
              <a:gd name="connsiteY3" fmla="*/ 1522786 h 1598813"/>
              <a:gd name="connsiteX4" fmla="*/ 0 w 3977154"/>
              <a:gd name="connsiteY4" fmla="*/ 0 h 1598813"/>
              <a:gd name="connsiteX0" fmla="*/ 150297 w 4127451"/>
              <a:gd name="connsiteY0" fmla="*/ 0 h 1598813"/>
              <a:gd name="connsiteX1" fmla="*/ 4127383 w 4127451"/>
              <a:gd name="connsiteY1" fmla="*/ 314867 h 1598813"/>
              <a:gd name="connsiteX2" fmla="*/ 4059294 w 4127451"/>
              <a:gd name="connsiteY2" fmla="*/ 1598813 h 1598813"/>
              <a:gd name="connsiteX3" fmla="*/ 0 w 4127451"/>
              <a:gd name="connsiteY3" fmla="*/ 1582962 h 1598813"/>
              <a:gd name="connsiteX4" fmla="*/ 150297 w 4127451"/>
              <a:gd name="connsiteY4" fmla="*/ 0 h 15988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27451" h="1598813">
                <a:moveTo>
                  <a:pt x="150297" y="0"/>
                </a:moveTo>
                <a:lnTo>
                  <a:pt x="4127383" y="314867"/>
                </a:lnTo>
                <a:cubicBezTo>
                  <a:pt x="4129999" y="744953"/>
                  <a:pt x="4056678" y="1168727"/>
                  <a:pt x="4059294" y="1598813"/>
                </a:cubicBezTo>
                <a:lnTo>
                  <a:pt x="0" y="1582962"/>
                </a:lnTo>
                <a:lnTo>
                  <a:pt x="150297" y="0"/>
                </a:lnTo>
                <a:close/>
              </a:path>
            </a:pathLst>
          </a:custGeom>
          <a:solidFill>
            <a:srgbClr val="CBCB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 rot="21314839">
            <a:off x="-69512" y="2754096"/>
            <a:ext cx="4137237" cy="1406071"/>
          </a:xfrm>
          <a:custGeom>
            <a:avLst/>
            <a:gdLst>
              <a:gd name="connsiteX0" fmla="*/ 0 w 4411723"/>
              <a:gd name="connsiteY0" fmla="*/ 0 h 1373693"/>
              <a:gd name="connsiteX1" fmla="*/ 4411723 w 4411723"/>
              <a:gd name="connsiteY1" fmla="*/ 0 h 1373693"/>
              <a:gd name="connsiteX2" fmla="*/ 4411723 w 4411723"/>
              <a:gd name="connsiteY2" fmla="*/ 1373693 h 1373693"/>
              <a:gd name="connsiteX3" fmla="*/ 0 w 4411723"/>
              <a:gd name="connsiteY3" fmla="*/ 1373693 h 1373693"/>
              <a:gd name="connsiteX4" fmla="*/ 0 w 4411723"/>
              <a:gd name="connsiteY4" fmla="*/ 0 h 1373693"/>
              <a:gd name="connsiteX0" fmla="*/ 468343 w 4411723"/>
              <a:gd name="connsiteY0" fmla="*/ 344790 h 1373693"/>
              <a:gd name="connsiteX1" fmla="*/ 4411723 w 4411723"/>
              <a:gd name="connsiteY1" fmla="*/ 0 h 1373693"/>
              <a:gd name="connsiteX2" fmla="*/ 4411723 w 4411723"/>
              <a:gd name="connsiteY2" fmla="*/ 1373693 h 1373693"/>
              <a:gd name="connsiteX3" fmla="*/ 0 w 4411723"/>
              <a:gd name="connsiteY3" fmla="*/ 1373693 h 1373693"/>
              <a:gd name="connsiteX4" fmla="*/ 468343 w 4411723"/>
              <a:gd name="connsiteY4" fmla="*/ 344790 h 1373693"/>
              <a:gd name="connsiteX0" fmla="*/ 142384 w 4411723"/>
              <a:gd name="connsiteY0" fmla="*/ 11838 h 1373693"/>
              <a:gd name="connsiteX1" fmla="*/ 4411723 w 4411723"/>
              <a:gd name="connsiteY1" fmla="*/ 0 h 1373693"/>
              <a:gd name="connsiteX2" fmla="*/ 4411723 w 4411723"/>
              <a:gd name="connsiteY2" fmla="*/ 1373693 h 1373693"/>
              <a:gd name="connsiteX3" fmla="*/ 0 w 4411723"/>
              <a:gd name="connsiteY3" fmla="*/ 1373693 h 1373693"/>
              <a:gd name="connsiteX4" fmla="*/ 142384 w 4411723"/>
              <a:gd name="connsiteY4" fmla="*/ 11838 h 1373693"/>
              <a:gd name="connsiteX0" fmla="*/ 0 w 4269339"/>
              <a:gd name="connsiteY0" fmla="*/ 11838 h 1373693"/>
              <a:gd name="connsiteX1" fmla="*/ 4269339 w 4269339"/>
              <a:gd name="connsiteY1" fmla="*/ 0 h 1373693"/>
              <a:gd name="connsiteX2" fmla="*/ 4269339 w 4269339"/>
              <a:gd name="connsiteY2" fmla="*/ 1373693 h 1373693"/>
              <a:gd name="connsiteX3" fmla="*/ 130480 w 4269339"/>
              <a:gd name="connsiteY3" fmla="*/ 1195664 h 1373693"/>
              <a:gd name="connsiteX4" fmla="*/ 0 w 4269339"/>
              <a:gd name="connsiteY4" fmla="*/ 11838 h 1373693"/>
              <a:gd name="connsiteX0" fmla="*/ 113118 w 4382457"/>
              <a:gd name="connsiteY0" fmla="*/ 11838 h 1373693"/>
              <a:gd name="connsiteX1" fmla="*/ 4382457 w 4382457"/>
              <a:gd name="connsiteY1" fmla="*/ 0 h 1373693"/>
              <a:gd name="connsiteX2" fmla="*/ 4382457 w 4382457"/>
              <a:gd name="connsiteY2" fmla="*/ 1373693 h 1373693"/>
              <a:gd name="connsiteX3" fmla="*/ 0 w 4382457"/>
              <a:gd name="connsiteY3" fmla="*/ 1366568 h 1373693"/>
              <a:gd name="connsiteX4" fmla="*/ 113118 w 4382457"/>
              <a:gd name="connsiteY4" fmla="*/ 11838 h 1373693"/>
              <a:gd name="connsiteX0" fmla="*/ 113118 w 4382457"/>
              <a:gd name="connsiteY0" fmla="*/ 0 h 1361855"/>
              <a:gd name="connsiteX1" fmla="*/ 4248886 w 4382457"/>
              <a:gd name="connsiteY1" fmla="*/ 560087 h 1361855"/>
              <a:gd name="connsiteX2" fmla="*/ 4382457 w 4382457"/>
              <a:gd name="connsiteY2" fmla="*/ 1361855 h 1361855"/>
              <a:gd name="connsiteX3" fmla="*/ 0 w 4382457"/>
              <a:gd name="connsiteY3" fmla="*/ 1354730 h 1361855"/>
              <a:gd name="connsiteX4" fmla="*/ 113118 w 4382457"/>
              <a:gd name="connsiteY4" fmla="*/ 0 h 1361855"/>
              <a:gd name="connsiteX0" fmla="*/ 113118 w 4382457"/>
              <a:gd name="connsiteY0" fmla="*/ 3880 h 1365735"/>
              <a:gd name="connsiteX1" fmla="*/ 4133291 w 4382457"/>
              <a:gd name="connsiteY1" fmla="*/ 0 h 1365735"/>
              <a:gd name="connsiteX2" fmla="*/ 4382457 w 4382457"/>
              <a:gd name="connsiteY2" fmla="*/ 1365735 h 1365735"/>
              <a:gd name="connsiteX3" fmla="*/ 0 w 4382457"/>
              <a:gd name="connsiteY3" fmla="*/ 1358610 h 1365735"/>
              <a:gd name="connsiteX4" fmla="*/ 113118 w 4382457"/>
              <a:gd name="connsiteY4" fmla="*/ 3880 h 1365735"/>
              <a:gd name="connsiteX0" fmla="*/ 113118 w 4133291"/>
              <a:gd name="connsiteY0" fmla="*/ 3880 h 1358610"/>
              <a:gd name="connsiteX1" fmla="*/ 4133291 w 4133291"/>
              <a:gd name="connsiteY1" fmla="*/ 0 h 1358610"/>
              <a:gd name="connsiteX2" fmla="*/ 3855583 w 4133291"/>
              <a:gd name="connsiteY2" fmla="*/ 1035194 h 1358610"/>
              <a:gd name="connsiteX3" fmla="*/ 0 w 4133291"/>
              <a:gd name="connsiteY3" fmla="*/ 1358610 h 1358610"/>
              <a:gd name="connsiteX4" fmla="*/ 113118 w 4133291"/>
              <a:gd name="connsiteY4" fmla="*/ 3880 h 1358610"/>
              <a:gd name="connsiteX0" fmla="*/ 113118 w 4133291"/>
              <a:gd name="connsiteY0" fmla="*/ 3880 h 1394277"/>
              <a:gd name="connsiteX1" fmla="*/ 4133291 w 4133291"/>
              <a:gd name="connsiteY1" fmla="*/ 0 h 1394277"/>
              <a:gd name="connsiteX2" fmla="*/ 4036001 w 4133291"/>
              <a:gd name="connsiteY2" fmla="*/ 1394277 h 1394277"/>
              <a:gd name="connsiteX3" fmla="*/ 0 w 4133291"/>
              <a:gd name="connsiteY3" fmla="*/ 1358610 h 1394277"/>
              <a:gd name="connsiteX4" fmla="*/ 113118 w 4133291"/>
              <a:gd name="connsiteY4" fmla="*/ 3880 h 1394277"/>
              <a:gd name="connsiteX0" fmla="*/ 117064 w 4137237"/>
              <a:gd name="connsiteY0" fmla="*/ 3880 h 1406071"/>
              <a:gd name="connsiteX1" fmla="*/ 4137237 w 4137237"/>
              <a:gd name="connsiteY1" fmla="*/ 0 h 1406071"/>
              <a:gd name="connsiteX2" fmla="*/ 4039947 w 4137237"/>
              <a:gd name="connsiteY2" fmla="*/ 1394277 h 1406071"/>
              <a:gd name="connsiteX3" fmla="*/ 0 w 4137237"/>
              <a:gd name="connsiteY3" fmla="*/ 1406071 h 1406071"/>
              <a:gd name="connsiteX4" fmla="*/ 117064 w 4137237"/>
              <a:gd name="connsiteY4" fmla="*/ 3880 h 1406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37237" h="1406071">
                <a:moveTo>
                  <a:pt x="117064" y="3880"/>
                </a:moveTo>
                <a:lnTo>
                  <a:pt x="4137237" y="0"/>
                </a:lnTo>
                <a:lnTo>
                  <a:pt x="4039947" y="1394277"/>
                </a:lnTo>
                <a:lnTo>
                  <a:pt x="0" y="1406071"/>
                </a:lnTo>
                <a:lnTo>
                  <a:pt x="117064" y="3880"/>
                </a:lnTo>
                <a:close/>
              </a:path>
            </a:pathLst>
          </a:custGeom>
          <a:solidFill>
            <a:srgbClr val="9796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0" y="4291046"/>
            <a:ext cx="3994145" cy="12525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32" name="Picture 8" descr="http://blog.zansaar.com/wp-content/uploads/2012/08/Green-Tea-weight-loss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092"/>
          <a:stretch/>
        </p:blipFill>
        <p:spPr bwMode="auto">
          <a:xfrm>
            <a:off x="2575355" y="2520515"/>
            <a:ext cx="1813987" cy="1768041"/>
          </a:xfrm>
          <a:prstGeom prst="ellipse">
            <a:avLst/>
          </a:prstGeom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sp>
        <p:nvSpPr>
          <p:cNvPr id="36" name="Прямоугольник 35"/>
          <p:cNvSpPr/>
          <p:nvPr/>
        </p:nvSpPr>
        <p:spPr>
          <a:xfrm rot="21314839">
            <a:off x="-52370" y="4121090"/>
            <a:ext cx="4213538" cy="360830"/>
          </a:xfrm>
          <a:prstGeom prst="rect">
            <a:avLst/>
          </a:prstGeom>
          <a:solidFill>
            <a:srgbClr val="2A0C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 rot="21329410">
            <a:off x="216815" y="352126"/>
            <a:ext cx="17193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Новая коллекция!</a:t>
            </a:r>
            <a:endParaRPr lang="ru-RU" sz="1400" b="1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 rot="21329410">
            <a:off x="205872" y="394870"/>
            <a:ext cx="20116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ваш товар</a:t>
            </a:r>
            <a:endParaRPr lang="ru-RU" sz="3200" b="1" dirty="0"/>
          </a:p>
        </p:txBody>
      </p:sp>
      <p:sp>
        <p:nvSpPr>
          <p:cNvPr id="15" name="TextBox 14"/>
          <p:cNvSpPr txBox="1"/>
          <p:nvPr/>
        </p:nvSpPr>
        <p:spPr>
          <a:xfrm rot="21329410">
            <a:off x="653057" y="991201"/>
            <a:ext cx="8715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1470р.</a:t>
            </a:r>
            <a:endParaRPr lang="ru-RU" sz="1600" strike="sngStrike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 rot="21329410">
            <a:off x="1236766" y="704617"/>
            <a:ext cx="1798629" cy="707886"/>
          </a:xfrm>
          <a:prstGeom prst="rect">
            <a:avLst/>
          </a:prstGeom>
          <a:noFill/>
          <a:effectLst>
            <a:outerShdw blurRad="50800" dist="25400" dir="13500000" algn="br" rotWithShape="0">
              <a:prstClr val="black"/>
            </a:outerShdw>
          </a:effectLst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</a:rPr>
              <a:t>799р.</a:t>
            </a:r>
            <a:endParaRPr lang="ru-RU" sz="4000" b="1" dirty="0">
              <a:solidFill>
                <a:schemeClr val="bg1"/>
              </a:solidFill>
            </a:endParaRPr>
          </a:p>
        </p:txBody>
      </p:sp>
      <p:pic>
        <p:nvPicPr>
          <p:cNvPr id="1036" name="Picture 12" descr="http://www.listofimages.com/wp-content/uploads/2013/02/green-tea-hd-wallpaper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68" t="1102" r="29903" b="2729"/>
          <a:stretch/>
        </p:blipFill>
        <p:spPr bwMode="auto">
          <a:xfrm>
            <a:off x="2630595" y="-322613"/>
            <a:ext cx="1758747" cy="1769820"/>
          </a:xfrm>
          <a:prstGeom prst="ellipse">
            <a:avLst/>
          </a:prstGeom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  <p:sp>
        <p:nvSpPr>
          <p:cNvPr id="17" name="TextBox 16"/>
          <p:cNvSpPr txBox="1"/>
          <p:nvPr/>
        </p:nvSpPr>
        <p:spPr>
          <a:xfrm rot="21329410">
            <a:off x="1763301" y="1497292"/>
            <a:ext cx="17193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>
                <a:solidFill>
                  <a:schemeClr val="bg1">
                    <a:lumMod val="65000"/>
                  </a:schemeClr>
                </a:solidFill>
              </a:rPr>
              <a:t>Новая коллекция!</a:t>
            </a:r>
            <a:endParaRPr lang="ru-RU" sz="14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 rot="21329410">
            <a:off x="1338531" y="1876768"/>
            <a:ext cx="1536766" cy="923330"/>
          </a:xfrm>
          <a:prstGeom prst="rect">
            <a:avLst/>
          </a:prstGeom>
          <a:noFill/>
          <a:effectLst>
            <a:outerShdw blurRad="50800" dist="25400" dir="13500000" algn="br" rotWithShape="0">
              <a:prstClr val="black"/>
            </a:outerShdw>
          </a:effectLst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chemeClr val="bg1"/>
                </a:solidFill>
              </a:rPr>
              <a:t>-50</a:t>
            </a:r>
            <a:r>
              <a:rPr lang="ru-RU" sz="4000" b="1" dirty="0" smtClean="0">
                <a:solidFill>
                  <a:schemeClr val="bg1"/>
                </a:solidFill>
              </a:rPr>
              <a:t>%</a:t>
            </a:r>
            <a:endParaRPr lang="ru-RU" sz="4000" b="1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 rot="21329410">
            <a:off x="2680614" y="2172302"/>
            <a:ext cx="10451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solidFill>
                  <a:schemeClr val="bg1">
                    <a:lumMod val="85000"/>
                  </a:schemeClr>
                </a:solidFill>
              </a:rPr>
              <a:t>от цены, указанной</a:t>
            </a:r>
            <a:br>
              <a:rPr lang="ru-RU" sz="800" dirty="0" smtClean="0">
                <a:solidFill>
                  <a:schemeClr val="bg1">
                    <a:lumMod val="85000"/>
                  </a:schemeClr>
                </a:solidFill>
              </a:rPr>
            </a:br>
            <a:r>
              <a:rPr lang="ru-RU" sz="800" dirty="0" smtClean="0">
                <a:solidFill>
                  <a:schemeClr val="bg1">
                    <a:lumMod val="85000"/>
                  </a:schemeClr>
                </a:solidFill>
              </a:rPr>
              <a:t>н</a:t>
            </a:r>
            <a:r>
              <a:rPr lang="ru-RU" sz="800" dirty="0" smtClean="0">
                <a:solidFill>
                  <a:schemeClr val="bg1">
                    <a:lumMod val="85000"/>
                  </a:schemeClr>
                </a:solidFill>
              </a:rPr>
              <a:t>а ценнике</a:t>
            </a:r>
            <a:endParaRPr lang="ru-RU" sz="8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 rot="21329410">
            <a:off x="846555" y="2838201"/>
            <a:ext cx="17193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>
                <a:solidFill>
                  <a:schemeClr val="bg1">
                    <a:lumMod val="85000"/>
                  </a:schemeClr>
                </a:solidFill>
              </a:rPr>
              <a:t>Новая коллекция!</a:t>
            </a:r>
            <a:endParaRPr lang="ru-RU" sz="1400" b="1" i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 rot="21329410">
            <a:off x="471152" y="2937270"/>
            <a:ext cx="20116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ваш товар</a:t>
            </a:r>
            <a:endParaRPr lang="ru-RU" sz="3200" b="1" dirty="0"/>
          </a:p>
        </p:txBody>
      </p:sp>
      <p:sp>
        <p:nvSpPr>
          <p:cNvPr id="24" name="TextBox 23"/>
          <p:cNvSpPr txBox="1"/>
          <p:nvPr/>
        </p:nvSpPr>
        <p:spPr>
          <a:xfrm rot="21329410">
            <a:off x="174041" y="3633971"/>
            <a:ext cx="8715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strike="sngStrike" dirty="0" smtClean="0"/>
              <a:t>1870р.</a:t>
            </a:r>
            <a:endParaRPr lang="ru-RU" sz="1600" strike="sngStrike" dirty="0"/>
          </a:p>
        </p:txBody>
      </p:sp>
      <p:sp>
        <p:nvSpPr>
          <p:cNvPr id="26" name="TextBox 25"/>
          <p:cNvSpPr txBox="1"/>
          <p:nvPr/>
        </p:nvSpPr>
        <p:spPr>
          <a:xfrm rot="21329410">
            <a:off x="806919" y="3289779"/>
            <a:ext cx="1798629" cy="769441"/>
          </a:xfrm>
          <a:prstGeom prst="rect">
            <a:avLst/>
          </a:prstGeom>
          <a:noFill/>
          <a:effectLst>
            <a:outerShdw blurRad="50800" dist="25400" dir="13500000" algn="br" rotWithShape="0">
              <a:prstClr val="black"/>
            </a:outerShdw>
          </a:effectLst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chemeClr val="bg1"/>
                </a:solidFill>
              </a:rPr>
              <a:t>990р.</a:t>
            </a:r>
            <a:endParaRPr lang="ru-RU" sz="4400" b="1" dirty="0">
              <a:solidFill>
                <a:schemeClr val="bg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 rot="21329410">
            <a:off x="1765127" y="1556085"/>
            <a:ext cx="20116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bg1">
                    <a:lumMod val="95000"/>
                  </a:schemeClr>
                </a:solidFill>
              </a:rPr>
              <a:t>ваш товар</a:t>
            </a:r>
            <a:endParaRPr lang="ru-RU" sz="32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 rot="21329410">
            <a:off x="170462" y="4161829"/>
            <a:ext cx="2399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b="1" i="1" dirty="0" smtClean="0">
                <a:solidFill>
                  <a:srgbClr val="FFDE00"/>
                </a:solidFill>
              </a:rPr>
              <a:t>Скидки только 3 дня!</a:t>
            </a:r>
            <a:endParaRPr lang="ru-RU" sz="1800" b="1" i="1" dirty="0">
              <a:solidFill>
                <a:srgbClr val="FFDE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 rot="21329410">
            <a:off x="2479284" y="4065057"/>
            <a:ext cx="15063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i="1" dirty="0" smtClean="0">
                <a:solidFill>
                  <a:srgbClr val="F48DAB"/>
                </a:solidFill>
              </a:rPr>
              <a:t>16, 17, 18 сентября</a:t>
            </a:r>
            <a:endParaRPr lang="ru-RU" sz="1200" i="1" dirty="0">
              <a:solidFill>
                <a:srgbClr val="F48DAB"/>
              </a:solidFill>
            </a:endParaRPr>
          </a:p>
        </p:txBody>
      </p:sp>
      <p:pic>
        <p:nvPicPr>
          <p:cNvPr id="1027" name="Picture 3" descr="C:\work\templater\new_templates\landing\t1\list\blue\bg1\1\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478" y="4770562"/>
            <a:ext cx="1400652" cy="314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TextBox 32"/>
          <p:cNvSpPr txBox="1"/>
          <p:nvPr/>
        </p:nvSpPr>
        <p:spPr>
          <a:xfrm>
            <a:off x="1926654" y="4624944"/>
            <a:ext cx="184358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solidFill>
                  <a:srgbClr val="2A0C02"/>
                </a:solidFill>
              </a:rPr>
              <a:t>Торговый центр «....»</a:t>
            </a:r>
          </a:p>
          <a:p>
            <a:r>
              <a:rPr lang="ru-RU" sz="1400" b="1" dirty="0" smtClean="0">
                <a:solidFill>
                  <a:srgbClr val="2A0C02"/>
                </a:solidFill>
              </a:rPr>
              <a:t>1 этаж, центр зала</a:t>
            </a:r>
          </a:p>
          <a:p>
            <a:r>
              <a:rPr lang="ru-RU" sz="1400" b="1" dirty="0" smtClean="0">
                <a:solidFill>
                  <a:srgbClr val="2A0C02"/>
                </a:solidFill>
              </a:rPr>
              <a:t>вывеска .....</a:t>
            </a:r>
            <a:endParaRPr lang="ru-RU" sz="1400" b="1" dirty="0">
              <a:solidFill>
                <a:srgbClr val="2A0C0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30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51</Words>
  <Application>Microsoft Office PowerPoint</Application>
  <PresentationFormat>Произвольный</PresentationFormat>
  <Paragraphs>17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Gotcha</dc:creator>
  <cp:lastModifiedBy>Gotcha</cp:lastModifiedBy>
  <cp:revision>38</cp:revision>
  <dcterms:created xsi:type="dcterms:W3CDTF">2013-04-14T13:39:30Z</dcterms:created>
  <dcterms:modified xsi:type="dcterms:W3CDTF">2013-04-17T16:24:05Z</dcterms:modified>
</cp:coreProperties>
</file>